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6" r:id="rId20"/>
    <p:sldId id="275" r:id="rId21"/>
    <p:sldId id="274" r:id="rId22"/>
  </p:sldIdLst>
  <p:sldSz cx="12192000" cy="6858000"/>
  <p:notesSz cx="6858000" cy="9144000"/>
  <p:embeddedFontLst>
    <p:embeddedFont>
      <p:font typeface="Gill Sans" panose="020B0600000101010101" charset="0"/>
      <p:regular r:id="rId24"/>
      <p:bold r:id="rId25"/>
    </p:embeddedFont>
    <p:embeddedFont>
      <p:font typeface="맑은 고딕" panose="020B0503020000020004" pitchFamily="50" charset="-127"/>
      <p:regular r:id="rId26"/>
      <p:bold r:id="rId27"/>
    </p:embeddedFont>
    <p:embeddedFont>
      <p:font typeface="맑은 고딕" panose="020B0503020000020004" pitchFamily="50" charset="-127"/>
      <p:regular r:id="rId26"/>
      <p:bold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7a84dbd9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1a7a84dbd9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7a84dbd9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1a7a84dbd9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61cae9b40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g1a61cae9b40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61cae9b4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1a61cae9b4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61cae9b40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g1a61cae9b40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7a84dbd9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1a7a84dbd9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7a84dbd9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1a7a84dbd9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7a84dbd9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g1a7a84dbd9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7a84dbd9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g1a7a84dbd9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7a84dbd9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g1a7a84dbd9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061235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7a84dbd9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g1a7a84dbd9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469375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a7a84dbd9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1a7a84dbd9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61cae9b40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1a61cae9b40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61cae9b4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1a61cae9b4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61cae9b4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1a61cae9b4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61cae9b4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g1a61cae9b4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95" name="Google Shape;95;p12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58" name="Google Shape;58;p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33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81" name="Google Shape;81;p10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535577" y="1388487"/>
            <a:ext cx="11120846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ko-KR" sz="6000" b="1">
                <a:latin typeface="Malgun Gothic"/>
                <a:ea typeface="Malgun Gothic"/>
                <a:cs typeface="Malgun Gothic"/>
                <a:sym typeface="Malgun Gothic"/>
              </a:rPr>
              <a:t>GAME CAPSTONE DESIGN</a:t>
            </a:r>
            <a:endParaRPr sz="6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70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강화학습은 처음이조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박영일 / 안해영 / 정윤환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8438607" y="2366108"/>
            <a:ext cx="31133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결과물 보고서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1451575" y="1315000"/>
            <a:ext cx="10363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Physical animation을 활용한 Hit reaction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1344155" y="2130580"/>
            <a:ext cx="95037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177534" y="1920580"/>
            <a:ext cx="67416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물리 시뮬레이션을 위한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Physics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asset을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활용하여 각 관절 및 부위들의 최대 이동 반경, 반응성, 물리 시뮬레이션이 켜지는 속도 등을 지정하여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Physical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Animation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환경 구성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공격의 타격 높이는 정해져 있기 때문에 타격 높이별로 피격 애니메이션 매핑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Physical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Animation을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항상 가능하게 하면 굉장히 부자연스럽기 때문에 피격시에서만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Physical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Animation을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키고 타격 애니메이션에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매핑된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피격 애니메이션 재생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FC9C7562-22E3-3C79-70D1-C960A23DF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6"/>
          <a:stretch/>
        </p:blipFill>
        <p:spPr>
          <a:xfrm>
            <a:off x="470550" y="2130580"/>
            <a:ext cx="4576356" cy="2352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1451575" y="1315000"/>
            <a:ext cx="10363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Targeting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1344155" y="2130580"/>
            <a:ext cx="95037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5782225" y="2042975"/>
            <a:ext cx="5226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타겟팅: Tab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 지정 시 타겟 AI 방향으로 시점 고정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타겟을 지정한 상태에서 마우스를 좌우로 움직여 타겟 변경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운동경기, 스포츠이(가) 표시된 사진&#10;&#10;자동 생성된 설명">
            <a:extLst>
              <a:ext uri="{FF2B5EF4-FFF2-40B4-BE49-F238E27FC236}">
                <a16:creationId xmlns:a16="http://schemas.microsoft.com/office/drawing/2014/main" id="{A8D53872-D94D-7090-2FD5-C5CB81968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4"/>
          <a:stretch/>
        </p:blipFill>
        <p:spPr>
          <a:xfrm>
            <a:off x="1730249" y="2042975"/>
            <a:ext cx="3625522" cy="1862679"/>
          </a:xfrm>
          <a:prstGeom prst="rect">
            <a:avLst/>
          </a:prstGeom>
        </p:spPr>
      </p:pic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637FB3C-B31E-D11F-CD0F-C5F81A6EF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9"/>
          <a:stretch/>
        </p:blipFill>
        <p:spPr>
          <a:xfrm>
            <a:off x="1730249" y="4013075"/>
            <a:ext cx="3625522" cy="18464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Items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285525" y="1987125"/>
            <a:ext cx="7819389" cy="4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장비 아이템: 플레이어가 착용할 수 있는 아이템 장비 아이템 착용시 플레이어의 공격력이 올라가며 장비 아이템마다 공격력이 다름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투척용 아이템: 원거리 공격 할 수 있는 아이템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투척용 아이템을 착용한 상태에서 마우스 좌클릭으로 원거리 공격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사용 아이템: 회복/버프 아이템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사용 아이템을 착용한 상태에서 마우스 좌클릭으로 아이템 사용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사용 아이템은 체력 회복, 속도 증가, 공격력 증가 아이템으로 분류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t="5718" r="34747" b="37550"/>
          <a:stretch/>
        </p:blipFill>
        <p:spPr>
          <a:xfrm>
            <a:off x="313463" y="2503550"/>
            <a:ext cx="3756923" cy="18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PickUp &amp; Inventory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5647777" y="2035000"/>
            <a:ext cx="52179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줍기: F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주울 수 있는 아이템 근처에서 줍기를 사용하면 인벤토리에 아이템 저장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인벤토리: 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인벤토리에는 주운 아이템들이 저장되며 아이템 아이콘을 클릭하여 플레이어 손에 들 수 있음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모니터, 텔레비전, 화면이(가) 표시된 사진&#10;&#10;자동 생성된 설명">
            <a:extLst>
              <a:ext uri="{FF2B5EF4-FFF2-40B4-BE49-F238E27FC236}">
                <a16:creationId xmlns:a16="http://schemas.microsoft.com/office/drawing/2014/main" id="{278EBBA3-EFBE-E9B6-036E-C309C584D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9"/>
          <a:stretch/>
        </p:blipFill>
        <p:spPr>
          <a:xfrm>
            <a:off x="1451578" y="4030395"/>
            <a:ext cx="3634869" cy="1864433"/>
          </a:xfrm>
          <a:prstGeom prst="rect">
            <a:avLst/>
          </a:prstGeom>
        </p:spPr>
      </p:pic>
      <p:pic>
        <p:nvPicPr>
          <p:cNvPr id="5" name="그림 4" descr="텍스트, 바닥, 실내, 바둑판식이(가) 표시된 사진&#10;&#10;자동 생성된 설명">
            <a:extLst>
              <a:ext uri="{FF2B5EF4-FFF2-40B4-BE49-F238E27FC236}">
                <a16:creationId xmlns:a16="http://schemas.microsoft.com/office/drawing/2014/main" id="{EEABCFD0-AE8D-2F75-D2D8-6B84442DAB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0"/>
          <a:stretch/>
        </p:blipFill>
        <p:spPr>
          <a:xfrm>
            <a:off x="1451578" y="2035000"/>
            <a:ext cx="3634869" cy="18141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Throw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5647975" y="1973000"/>
            <a:ext cx="54069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원거리공격: 투척용 아이템을 장착한 상태에서 마우스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좌클릭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적대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타겟팅한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상태에서는 해당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AI의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머리방향으로 투척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타겟팅을 하지 않은 상태에서는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조준점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방향으로 투척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원거리공격을 사용하면 적대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한 번에 제거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1162D8-815D-FC01-D651-75515ACED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7"/>
          <a:stretch/>
        </p:blipFill>
        <p:spPr>
          <a:xfrm>
            <a:off x="1648351" y="1973000"/>
            <a:ext cx="3825452" cy="1954566"/>
          </a:xfrm>
          <a:prstGeom prst="rect">
            <a:avLst/>
          </a:prstGeom>
        </p:spPr>
      </p:pic>
      <p:pic>
        <p:nvPicPr>
          <p:cNvPr id="5" name="그림 4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60BDDA5D-E12C-F515-D63F-1035B28A4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6"/>
          <a:stretch/>
        </p:blipFill>
        <p:spPr>
          <a:xfrm>
            <a:off x="1648350" y="4046772"/>
            <a:ext cx="3825451" cy="19735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Enemy AI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1"/>
          </p:nvPr>
        </p:nvSpPr>
        <p:spPr>
          <a:xfrm>
            <a:off x="4365097" y="1902575"/>
            <a:ext cx="7687200" cy="4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탐색 상태: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맵을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순찰하며 플레이어를 탐색하는 상태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플레이어가 발생시킨 소리를 들은 경우 마지막으로 소리가 발</a:t>
            </a: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생한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지점으로 이동하여 탐색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플레이어를 발견한 경우 주의 상태 진입</a:t>
            </a:r>
            <a:endParaRPr lang="en-US" altLang="ko-KR"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주의 상태: 플레이어를 발견은 했지만 완전히 인지하지 못하여 주시하는 상태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일정 시간동안 플레이어를 주시하다 일정 시간이 지나면 전투 상태 진입</a:t>
            </a:r>
            <a:endParaRPr lang="en-US" altLang="ko-KR"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전투 상태: 플레이어를 완전히 인지하고 플레이어를 추적하며 공격하는 단계 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플레이어가 공격 범위 내로 들어오면 공격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92D0C95-4947-E09A-0867-B689CC0C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3"/>
          <a:stretch/>
        </p:blipFill>
        <p:spPr>
          <a:xfrm>
            <a:off x="350811" y="2106446"/>
            <a:ext cx="3901077" cy="20213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Normal AI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6180775" y="2143600"/>
            <a:ext cx="4874100" cy="22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아무런 공격적인 행동이 불가능한 AI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일을 하거나 그냥 돌아다니는 행동 등 일반적인 행동을 하며 주변에서 전투 발생시 애니메이션 재생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2469151A-3D4D-D8F8-207E-265D76A2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7"/>
          <a:stretch/>
        </p:blipFill>
        <p:spPr>
          <a:xfrm>
            <a:off x="1851762" y="2143600"/>
            <a:ext cx="4159464" cy="21324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Target AI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1"/>
          </p:nvPr>
        </p:nvSpPr>
        <p:spPr>
          <a:xfrm>
            <a:off x="5701199" y="1936400"/>
            <a:ext cx="5811531" cy="287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일반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AI처럼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공격적인 행동이 불가능한 AI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플레이어를 인식한 경우 플레이어를 피해 도주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Target AI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제거시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게임 클리어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2D4ED21-BE4F-3972-082D-773A06234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95"/>
          <a:stretch/>
        </p:blipFill>
        <p:spPr>
          <a:xfrm>
            <a:off x="1870166" y="2011680"/>
            <a:ext cx="3667932" cy="1854926"/>
          </a:xfrm>
          <a:prstGeom prst="rect">
            <a:avLst/>
          </a:prstGeom>
        </p:spPr>
      </p:pic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6B7878E-ADBB-40AB-5F33-3766E4977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57"/>
          <a:stretch/>
        </p:blipFill>
        <p:spPr>
          <a:xfrm>
            <a:off x="1870165" y="4049486"/>
            <a:ext cx="3667931" cy="1892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결과 - 게임 구현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1451579" y="1853794"/>
            <a:ext cx="9603300" cy="46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최대한 정밀하고 자연스러운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Hit response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를 위한 캐릭터 물리 시뮬레이션 용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Physical Asset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을 활용하여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Physical Animation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구현 및 기본적인 피격 애니메이션을 함께 사용하여 더 자연스러운 </a:t>
            </a: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Hit response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구현</a:t>
            </a:r>
            <a:endParaRPr lang="ko-KR" altLang="en-US" dirty="0">
              <a:latin typeface="+mn-ea"/>
              <a:ea typeface="+mn-ea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 dirty="0">
                <a:latin typeface="Malgun Gothic"/>
                <a:ea typeface="Malgun Gothic"/>
                <a:cs typeface="Malgun Gothic"/>
                <a:sym typeface="Malgun Gothic"/>
              </a:rPr>
              <a:t>결과 - 게임 구현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1451579" y="1853794"/>
            <a:ext cx="9603300" cy="4233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암살 게임의 특징을 살리기 위한 요소들 구현</a:t>
            </a:r>
            <a:endParaRPr lang="en-US" altLang="ko-KR" b="0" i="0" u="none" strike="noStrike" dirty="0">
              <a:solidFill>
                <a:srgbClr val="000000"/>
              </a:solidFill>
              <a:effectLst/>
              <a:latin typeface="+mn-ea"/>
              <a:ea typeface="+mn-ea"/>
            </a:endParaRPr>
          </a:p>
          <a:p>
            <a:pPr marL="11430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altLang="ko-KR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- </a:t>
            </a:r>
            <a:r>
              <a:rPr lang="ko-KR" altLang="en-US" b="0" i="0" u="none" strike="noStrike" dirty="0">
                <a:solidFill>
                  <a:srgbClr val="000000"/>
                </a:solidFill>
                <a:effectLst/>
                <a:latin typeface="+mn-ea"/>
                <a:ea typeface="+mn-ea"/>
              </a:rPr>
              <a:t>정면 전투보다 뒤를 노리는 전투</a:t>
            </a:r>
            <a:r>
              <a:rPr lang="ko-KR" altLang="en-US" dirty="0">
                <a:solidFill>
                  <a:srgbClr val="000000"/>
                </a:solidFill>
                <a:latin typeface="+mn-ea"/>
                <a:ea typeface="+mn-ea"/>
              </a:rPr>
              <a:t>를 하도록 환경 조성</a:t>
            </a:r>
            <a:endParaRPr lang="ko-KR" altLang="en-US" b="0" dirty="0">
              <a:effectLst/>
              <a:latin typeface="+mn-ea"/>
              <a:ea typeface="+mn-ea"/>
            </a:endParaRPr>
          </a:p>
          <a:p>
            <a:pPr marL="114300" indent="0">
              <a:buNone/>
            </a:pPr>
            <a:r>
              <a:rPr lang="en-US" altLang="ko-KR" dirty="0">
                <a:latin typeface="+mn-ea"/>
                <a:ea typeface="+mn-ea"/>
              </a:rPr>
              <a:t>-</a:t>
            </a:r>
            <a:r>
              <a:rPr lang="ko-KR" altLang="en-US" dirty="0">
                <a:latin typeface="+mn-ea"/>
                <a:ea typeface="+mn-ea"/>
              </a:rPr>
              <a:t> 전투 시 소음이 많이 나게 하여 소리를 듣고 </a:t>
            </a:r>
            <a:r>
              <a:rPr lang="en-US" altLang="ko-KR" dirty="0">
                <a:latin typeface="+mn-ea"/>
                <a:ea typeface="+mn-ea"/>
              </a:rPr>
              <a:t>AI</a:t>
            </a:r>
            <a:r>
              <a:rPr lang="ko-KR" altLang="en-US" dirty="0">
                <a:latin typeface="+mn-ea"/>
                <a:ea typeface="+mn-ea"/>
              </a:rPr>
              <a:t>가 몰려오도록 해서 정면 전투가 아닌 뒤에서의 치명적인 공격을 활용하여 빠르게 전투를 끝내도록 설계</a:t>
            </a:r>
          </a:p>
          <a:p>
            <a:pPr marL="114300" indent="0">
              <a:buNone/>
            </a:pP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달리는 상태에서 소음이 많이 발생하게 하여 웅크린 상태로 조용히 움직이도록 설계</a:t>
            </a:r>
          </a:p>
          <a:p>
            <a:pPr marL="114300" indent="0">
              <a:buNone/>
            </a:pP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게임 난이도 조절을 위해 </a:t>
            </a:r>
            <a:r>
              <a:rPr lang="en-US" altLang="ko-KR" dirty="0">
                <a:latin typeface="+mn-ea"/>
                <a:ea typeface="+mn-ea"/>
              </a:rPr>
              <a:t>AI</a:t>
            </a:r>
            <a:r>
              <a:rPr lang="ko-KR" altLang="en-US" dirty="0">
                <a:latin typeface="+mn-ea"/>
                <a:ea typeface="+mn-ea"/>
              </a:rPr>
              <a:t>가 플레이어를 인식하는 시간에 약간의 여유를 둠</a:t>
            </a:r>
          </a:p>
          <a:p>
            <a:pPr marL="114300" indent="0">
              <a:buNone/>
            </a:pPr>
            <a:r>
              <a:rPr lang="en-US" altLang="ko-KR" dirty="0">
                <a:latin typeface="+mn-ea"/>
                <a:ea typeface="+mn-ea"/>
              </a:rPr>
              <a:t>- </a:t>
            </a:r>
            <a:r>
              <a:rPr lang="ko-KR" altLang="en-US" dirty="0">
                <a:latin typeface="+mn-ea"/>
                <a:ea typeface="+mn-ea"/>
              </a:rPr>
              <a:t>다양한 화려한 마무리 일격 애니메이션 및 각종 효과 구현</a:t>
            </a:r>
            <a:endParaRPr lang="ko-KR" altLang="en-US" dirty="0">
              <a:latin typeface="+mn-ea"/>
              <a:ea typeface="+mn-ea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40032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65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달성도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1451580" y="1314995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결과 - 게임 구현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1451579" y="2042937"/>
            <a:ext cx="9603300" cy="27547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>
              <a:spcBef>
                <a:spcPts val="0"/>
              </a:spcBef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게임 구조, 전투 시스템 측면은 깔끔하다고 생각하지만 전반적으로 완성된 게임이 아닌 프로토타입 같은 느낌이 난다.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spcBef>
                <a:spcPts val="0"/>
              </a:spcBef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spcBef>
                <a:spcPts val="0"/>
              </a:spcBef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AI가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다소 단순한 행동 구조를 가진다.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spcBef>
                <a:spcPts val="0"/>
              </a:spcBef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spcBef>
                <a:spcPts val="0"/>
              </a:spcBef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UI/UX 측면에 비교적 신경을 쓰지 못하였다.</a:t>
            </a:r>
            <a:br>
              <a:rPr lang="ko-KR" altLang="en-US" dirty="0"/>
            </a:b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88605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결과 - 기술 구현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1451579" y="2041852"/>
            <a:ext cx="9603300" cy="38451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>
              <a:spcBef>
                <a:spcPts val="0"/>
              </a:spcBef>
            </a:pPr>
            <a: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Learned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Motion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Matching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논문에서 사용하는 딥러닝 모델의 구조가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raygui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플랫폼에서만 사용하기 위해 만들어졌고, 저장 방식을 바꾸는 시도도 해보았으나 여러 부분에서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언리얼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엔진과 호환성이 떨어져 모션 매칭 시스템은 구현했지만 원래 계획이었던 딥러닝 모델을 적용하지 못하였다.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spcBef>
                <a:spcPts val="0"/>
              </a:spcBef>
            </a:pP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spcBef>
                <a:spcPts val="0"/>
              </a:spcBef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모션 매칭 시스템을 사용하기에 적합한 모션 캡처 애니메이션이 부족하여 모션 매칭 시스템을 사용하여도 생각보다 깔끔한 애니메이션이 만들어지지 않았다.</a:t>
            </a:r>
            <a:endParaRPr lang="en-US" altLang="ko-KR"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indent="0">
              <a:spcBef>
                <a:spcPts val="0"/>
              </a:spcBef>
              <a:buNone/>
            </a:pPr>
            <a:endParaRPr lang="en-US" altLang="ko-KR"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spcBef>
                <a:spcPts val="0"/>
              </a:spcBef>
            </a:pP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모션 예측 및 합성이 가능한 기술에 </a:t>
            </a:r>
            <a: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  <a:t>Motion Matching</a:t>
            </a:r>
            <a:r>
              <a:rPr lang="ko-KR" altLang="en-US" sz="1800" dirty="0">
                <a:latin typeface="Malgun Gothic"/>
                <a:ea typeface="Malgun Gothic"/>
                <a:cs typeface="Malgun Gothic"/>
                <a:sym typeface="Malgun Gothic"/>
              </a:rPr>
              <a:t>을 적용할 수 있다면 적은 애니메이션으로도 충분한 애니메이션 데이터베이스의 효과를 가지면서도 현실적이고 자연스러운 애니메이션을 출력할 수 있을 것으로 기대된다</a:t>
            </a:r>
            <a:r>
              <a:rPr lang="en-US" altLang="ko-KR" sz="1800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342900">
              <a:spcBef>
                <a:spcPts val="0"/>
              </a:spcBef>
            </a:pPr>
            <a:endParaRPr lang="ko-KR" altLang="en-US"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spcBef>
                <a:spcPts val="0"/>
              </a:spcBef>
            </a:pP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1451580" y="2015730"/>
            <a:ext cx="9503804" cy="3766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모션 캡쳐 애니메이션을 사용한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Motion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Matching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기술을 구현하여 별다른 설정 없이 각 상황에 맞는 자연스럽고 현실적인 캐릭터 애니메이션을 출력하여 액션게임의 완성도를 높인다.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Motion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Matching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기술을 사용할 때 발생하는 메모리 오버헤드를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   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Learned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Motion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Matching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기술로 발전시켜 해소한다.</a:t>
            </a: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최종적으로 이 기술을 활용하여 액션 암살 게임을 개발한다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lang="ko-KR" alt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>
              <a:spcBef>
                <a:spcPts val="0"/>
              </a:spcBef>
            </a:pPr>
            <a:endParaRPr lang="en-US" altLang="ko-KR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152400" y="152400"/>
            <a:ext cx="7112000" cy="0"/>
          </a:xfrm>
          <a:prstGeom prst="rect">
            <a:avLst/>
          </a:prstGeom>
          <a:solidFill>
            <a:srgbClr val="40444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200"/>
              <a:buFont typeface="Arial"/>
              <a:buNone/>
            </a:pPr>
            <a:br>
              <a:rPr lang="ko-KR" sz="1200" i="0" u="none" strike="noStrike" cap="none">
                <a:solidFill>
                  <a:srgbClr val="DCDDDE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1451580" y="1314995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451580" y="1314995"/>
            <a:ext cx="9603275" cy="5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1451580" y="2015731"/>
            <a:ext cx="9503804" cy="395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Motion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Matching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및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Learned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Motion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Matching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기술의 핵심인 컨트롤러와 애니메이션을 가장 잘 활용할 수 있는 액션 게임으로 게임 장르를 정했으며, 그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중에서도 더 세밀한 애니메이션이 필요한 암살 게임을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개발한다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114300" lvl="0" indent="0" algn="l" rtl="0"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모션 캡쳐 애니메이션 데이터를 활용하여 더 자연스럽고 현실적인 캐릭터 애니메이션을 구현하여 액션 게임의 효과를 상승시킨다.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Motion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Matching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사용에 의해 발생하는 메모리 오버헤드를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Learned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Motion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Matching의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딥러닝 모델로 애니메이션 탐색 시스템을 압축하는 방식으로 구현하여 해소한다.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451580" y="1314995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달성도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451580" y="2015730"/>
            <a:ext cx="9503700" cy="4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기술 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275" cy="5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기술 구현 - Motion Matching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1451575" y="2015725"/>
            <a:ext cx="98439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원본 애니메이션의 경우 왼발이 무조건 먼저 앞으로 나가도록 구성이 되어 있음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=&gt; Motion Matching 시스템을 통해 상황에 맞게 양 발 중 한 발을 택해 출발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75" y="3631425"/>
            <a:ext cx="3812226" cy="19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 b="3846"/>
          <a:stretch/>
        </p:blipFill>
        <p:spPr>
          <a:xfrm>
            <a:off x="5547875" y="2876679"/>
            <a:ext cx="5546876" cy="300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기술 구현 - Motion Matching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1451575" y="2015724"/>
            <a:ext cx="95037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Motion Matching 시스템 자체 구현에는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성공하였으나 논문에서 사용하는 딥러닝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모델의 저장 구조가 언리얼 엔진에서 사용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하기가 어려운 구조로 되어 있어 모델의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사용은 실패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=&gt; 저장 방식 변경, 유비소프트 애니메이션으로 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재학습 등의 과정 실패 이후 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Lyra Locomotion 애니메이션들로 Motion Matching 애니메이션 데이터셋을 구성하였고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Motion Matching 플러그인의 부족한 부분을 수작업 애니메이션 블렌딩을 통해 해결하고자 하였고 결과적으로 Motion Matching 시스템과 합쳐 애니메이션 블루프린트를 구성하여 조금 더 자연스럽게 방향전환이나 공격으로의 전환이 가능하게 만듦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444" y="1938700"/>
            <a:ext cx="4360431" cy="24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기술 구현 - Motion Matching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1451580" y="2015730"/>
            <a:ext cx="95037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Motion Matching 시스템을 이용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하여 애니메이션을 구성한 결과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가 생각보다 기존의 수작업을 통한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애니메이션 구성과 큰 차이가 나지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않음을 느낌. 가장 크게 받은 느낌은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수작업이 줄어들어서 좋다는 느낌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3577"/>
          <a:stretch/>
        </p:blipFill>
        <p:spPr>
          <a:xfrm>
            <a:off x="5757175" y="2015725"/>
            <a:ext cx="5715000" cy="31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전투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1344155" y="2130580"/>
            <a:ext cx="95037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096000" y="2083640"/>
            <a:ext cx="5807700" cy="3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일반공격: 마우스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좌클릭</a:t>
            </a:r>
            <a:b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적대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AI의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앞에서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공격시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데미지 * 0.5 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뒤에서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공격시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데미지 * 2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일반공격으로는 적대 AI 제거 불가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특수공격: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일반공격으로 적대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AI의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HP를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낮추고, 일정 수준 이하로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HP가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내려가면 특수공격 사용 가능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특수공격으로 적대 AI 제거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14F352ED-C153-894B-0D8B-C7663724E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0"/>
          <a:stretch/>
        </p:blipFill>
        <p:spPr>
          <a:xfrm>
            <a:off x="1827371" y="1968137"/>
            <a:ext cx="3806022" cy="196576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DFBDB83-7FC0-00DA-5EA4-08AF558CA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08"/>
          <a:stretch/>
        </p:blipFill>
        <p:spPr>
          <a:xfrm>
            <a:off x="1827369" y="4105133"/>
            <a:ext cx="3833203" cy="19296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919</Words>
  <Application>Microsoft Office PowerPoint</Application>
  <PresentationFormat>와이드스크린</PresentationFormat>
  <Paragraphs>139</Paragraphs>
  <Slides>21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6" baseType="lpstr">
      <vt:lpstr>Arial</vt:lpstr>
      <vt:lpstr>맑은 고딕</vt:lpstr>
      <vt:lpstr>Gill Sans</vt:lpstr>
      <vt:lpstr>맑은 고딕</vt:lpstr>
      <vt:lpstr>画廊</vt:lpstr>
      <vt:lpstr>GAME CAPSTONE DESIGN</vt:lpstr>
      <vt:lpstr>목차</vt:lpstr>
      <vt:lpstr>목적</vt:lpstr>
      <vt:lpstr>목표</vt:lpstr>
      <vt:lpstr>달성도</vt:lpstr>
      <vt:lpstr>기술 구현 - Motion Matching</vt:lpstr>
      <vt:lpstr>기술 구현 - Motion Matching</vt:lpstr>
      <vt:lpstr>기술 구현 - Motion Matching</vt:lpstr>
      <vt:lpstr>게임 구현 - 전투</vt:lpstr>
      <vt:lpstr>게임 구현 - Physical animation을 활용한 Hit reaction</vt:lpstr>
      <vt:lpstr>게임 구현 - Targeting</vt:lpstr>
      <vt:lpstr>게임 구현 - Items</vt:lpstr>
      <vt:lpstr>게임 구현 - PickUp &amp; Inventory</vt:lpstr>
      <vt:lpstr>게임 구현 - Throw</vt:lpstr>
      <vt:lpstr>게임 구현 - Enemy AI</vt:lpstr>
      <vt:lpstr>게임 구현 - Normal AI</vt:lpstr>
      <vt:lpstr>게임 구현 - Target AI</vt:lpstr>
      <vt:lpstr>결과 - 게임 구현</vt:lpstr>
      <vt:lpstr>결과 - 게임 구현</vt:lpstr>
      <vt:lpstr>결과 - 게임 구현</vt:lpstr>
      <vt:lpstr>결과 - 기술 구현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CAPSTONE DESIGN</dc:title>
  <cp:lastModifiedBy>정윤환</cp:lastModifiedBy>
  <cp:revision>8</cp:revision>
  <dcterms:modified xsi:type="dcterms:W3CDTF">2022-12-12T13:26:22Z</dcterms:modified>
</cp:coreProperties>
</file>